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13411200" cy="7315200"/>
  <p:notesSz cx="6858000" cy="9144000"/>
  <p:embeddedFontLst>
    <p:embeddedFont>
      <p:font typeface="Gotham Bold" charset="1" panose="00000000000000000000"/>
      <p:regular r:id="rId14"/>
    </p:embeddedFont>
    <p:embeddedFont>
      <p:font typeface="Montserrat Medium" charset="1" panose="00000600000000000000"/>
      <p:regular r:id="rId15"/>
    </p:embeddedFont>
    <p:embeddedFont>
      <p:font typeface="Montserrat Semi-Bold" charset="1" panose="0000070000000000000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9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1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1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13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14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1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381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14525" y="304800"/>
            <a:ext cx="3038475" cy="152400"/>
          </a:xfrm>
          <a:custGeom>
            <a:avLst/>
            <a:gdLst/>
            <a:ahLst/>
            <a:cxnLst/>
            <a:rect r="r" b="b" t="t" l="l"/>
            <a:pathLst>
              <a:path h="152400" w="3038475">
                <a:moveTo>
                  <a:pt x="0" y="0"/>
                </a:moveTo>
                <a:lnTo>
                  <a:pt x="3038475" y="0"/>
                </a:lnTo>
                <a:lnTo>
                  <a:pt x="303847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9434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736188" y="2359980"/>
            <a:ext cx="2562225" cy="3200400"/>
          </a:xfrm>
          <a:custGeom>
            <a:avLst/>
            <a:gdLst/>
            <a:ahLst/>
            <a:cxnLst/>
            <a:rect r="r" b="b" t="t" l="l"/>
            <a:pathLst>
              <a:path h="3200400" w="2562225">
                <a:moveTo>
                  <a:pt x="0" y="0"/>
                </a:moveTo>
                <a:lnTo>
                  <a:pt x="2562225" y="0"/>
                </a:lnTo>
                <a:lnTo>
                  <a:pt x="2562225" y="3200400"/>
                </a:lnTo>
                <a:lnTo>
                  <a:pt x="0" y="3200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658100" y="7010400"/>
            <a:ext cx="1609725" cy="152400"/>
          </a:xfrm>
          <a:custGeom>
            <a:avLst/>
            <a:gdLst/>
            <a:ahLst/>
            <a:cxnLst/>
            <a:rect r="r" b="b" t="t" l="l"/>
            <a:pathLst>
              <a:path h="152400" w="1609725">
                <a:moveTo>
                  <a:pt x="0" y="0"/>
                </a:moveTo>
                <a:lnTo>
                  <a:pt x="1609725" y="0"/>
                </a:lnTo>
                <a:lnTo>
                  <a:pt x="160972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258300" y="7010400"/>
            <a:ext cx="4152900" cy="152400"/>
          </a:xfrm>
          <a:custGeom>
            <a:avLst/>
            <a:gdLst/>
            <a:ahLst/>
            <a:cxnLst/>
            <a:rect r="r" b="b" t="t" l="l"/>
            <a:pathLst>
              <a:path h="152400" w="4152900">
                <a:moveTo>
                  <a:pt x="0" y="0"/>
                </a:moveTo>
                <a:lnTo>
                  <a:pt x="4152900" y="0"/>
                </a:lnTo>
                <a:lnTo>
                  <a:pt x="4152900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118195" y="4175733"/>
            <a:ext cx="3786692" cy="2926080"/>
          </a:xfrm>
          <a:custGeom>
            <a:avLst/>
            <a:gdLst/>
            <a:ahLst/>
            <a:cxnLst/>
            <a:rect r="r" b="b" t="t" l="l"/>
            <a:pathLst>
              <a:path h="2926080" w="3786692">
                <a:moveTo>
                  <a:pt x="0" y="0"/>
                </a:moveTo>
                <a:lnTo>
                  <a:pt x="3786692" y="0"/>
                </a:lnTo>
                <a:lnTo>
                  <a:pt x="3786692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29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10794" y="912253"/>
            <a:ext cx="9568993" cy="763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41"/>
              </a:lnSpc>
            </a:pPr>
            <a:r>
              <a:rPr lang="en-US" sz="5562" b="true">
                <a:solidFill>
                  <a:srgbClr val="003D60"/>
                </a:solidFill>
                <a:latin typeface="Gotham Bold"/>
                <a:ea typeface="Gotham Bold"/>
                <a:cs typeface="Gotham Bold"/>
                <a:sym typeface="Gotham Bold"/>
              </a:rPr>
              <a:t>CLUB OFFICER TRAINING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10794" y="1949528"/>
            <a:ext cx="3419856" cy="4104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98"/>
              </a:lnSpc>
            </a:pPr>
            <a:r>
              <a:rPr lang="en-US" sz="3045" b="true">
                <a:solidFill>
                  <a:srgbClr val="003D6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[OFFICER ROLE]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334195" y="6027652"/>
            <a:ext cx="3366211" cy="398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b="true" sz="2939">
                <a:solidFill>
                  <a:srgbClr val="003D6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NAME AND TITLE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31520" y="6696048"/>
            <a:ext cx="198462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>
                    <a:alpha val="29804"/>
                  </a:srgbClr>
                </a:solidFill>
                <a:latin typeface="Gotham Bold"/>
                <a:ea typeface="Gotham Bold"/>
                <a:cs typeface="Gotham Bold"/>
                <a:sym typeface="Gotham Bold"/>
              </a:rPr>
              <a:t>DISTRICT 50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381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14525" y="304800"/>
            <a:ext cx="3038475" cy="152400"/>
          </a:xfrm>
          <a:custGeom>
            <a:avLst/>
            <a:gdLst/>
            <a:ahLst/>
            <a:cxnLst/>
            <a:rect r="r" b="b" t="t" l="l"/>
            <a:pathLst>
              <a:path h="152400" w="3038475">
                <a:moveTo>
                  <a:pt x="0" y="0"/>
                </a:moveTo>
                <a:lnTo>
                  <a:pt x="3038475" y="0"/>
                </a:lnTo>
                <a:lnTo>
                  <a:pt x="303847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9434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658100" y="7010400"/>
            <a:ext cx="1609725" cy="152400"/>
          </a:xfrm>
          <a:custGeom>
            <a:avLst/>
            <a:gdLst/>
            <a:ahLst/>
            <a:cxnLst/>
            <a:rect r="r" b="b" t="t" l="l"/>
            <a:pathLst>
              <a:path h="152400" w="1609725">
                <a:moveTo>
                  <a:pt x="0" y="0"/>
                </a:moveTo>
                <a:lnTo>
                  <a:pt x="1609725" y="0"/>
                </a:lnTo>
                <a:lnTo>
                  <a:pt x="160972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58300" y="7010400"/>
            <a:ext cx="4152900" cy="152400"/>
          </a:xfrm>
          <a:custGeom>
            <a:avLst/>
            <a:gdLst/>
            <a:ahLst/>
            <a:cxnLst/>
            <a:rect r="r" b="b" t="t" l="l"/>
            <a:pathLst>
              <a:path h="152400" w="4152900">
                <a:moveTo>
                  <a:pt x="0" y="0"/>
                </a:moveTo>
                <a:lnTo>
                  <a:pt x="4152900" y="0"/>
                </a:lnTo>
                <a:lnTo>
                  <a:pt x="4152900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18195" y="4175733"/>
            <a:ext cx="3786692" cy="2926080"/>
          </a:xfrm>
          <a:custGeom>
            <a:avLst/>
            <a:gdLst/>
            <a:ahLst/>
            <a:cxnLst/>
            <a:rect r="r" b="b" t="t" l="l"/>
            <a:pathLst>
              <a:path h="2926080" w="3786692">
                <a:moveTo>
                  <a:pt x="0" y="0"/>
                </a:moveTo>
                <a:lnTo>
                  <a:pt x="3786692" y="0"/>
                </a:lnTo>
                <a:lnTo>
                  <a:pt x="3786692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9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538279" y="106156"/>
            <a:ext cx="2782892" cy="2905667"/>
          </a:xfrm>
          <a:custGeom>
            <a:avLst/>
            <a:gdLst/>
            <a:ahLst/>
            <a:cxnLst/>
            <a:rect r="r" b="b" t="t" l="l"/>
            <a:pathLst>
              <a:path h="2905667" w="2782892">
                <a:moveTo>
                  <a:pt x="0" y="0"/>
                </a:moveTo>
                <a:lnTo>
                  <a:pt x="2782893" y="0"/>
                </a:lnTo>
                <a:lnTo>
                  <a:pt x="2782893" y="2905666"/>
                </a:lnTo>
                <a:lnTo>
                  <a:pt x="0" y="290566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10794" y="912253"/>
            <a:ext cx="9568993" cy="763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41"/>
              </a:lnSpc>
            </a:pPr>
            <a:r>
              <a:rPr lang="en-US" sz="5562" b="true">
                <a:solidFill>
                  <a:srgbClr val="003D60"/>
                </a:solidFill>
                <a:latin typeface="Gotham Bold"/>
                <a:ea typeface="Gotham Bold"/>
                <a:cs typeface="Gotham Bold"/>
                <a:sym typeface="Gotham Bold"/>
              </a:rPr>
              <a:t>CLUB OFFICER TRAINING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34195" y="6027652"/>
            <a:ext cx="3366211" cy="398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b="true" sz="2939">
                <a:solidFill>
                  <a:srgbClr val="003D6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NAME AND TITLE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31520" y="6696048"/>
            <a:ext cx="198462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>
                    <a:alpha val="29804"/>
                  </a:srgbClr>
                </a:solidFill>
                <a:latin typeface="Gotham Bold"/>
                <a:ea typeface="Gotham Bold"/>
                <a:cs typeface="Gotham Bold"/>
                <a:sym typeface="Gotham Bold"/>
              </a:rPr>
              <a:t>DISTRICT 50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381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14525" y="304800"/>
            <a:ext cx="3038475" cy="152400"/>
          </a:xfrm>
          <a:custGeom>
            <a:avLst/>
            <a:gdLst/>
            <a:ahLst/>
            <a:cxnLst/>
            <a:rect r="r" b="b" t="t" l="l"/>
            <a:pathLst>
              <a:path h="152400" w="3038475">
                <a:moveTo>
                  <a:pt x="0" y="0"/>
                </a:moveTo>
                <a:lnTo>
                  <a:pt x="3038475" y="0"/>
                </a:lnTo>
                <a:lnTo>
                  <a:pt x="303847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9434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658100" y="7010400"/>
            <a:ext cx="1609725" cy="152400"/>
          </a:xfrm>
          <a:custGeom>
            <a:avLst/>
            <a:gdLst/>
            <a:ahLst/>
            <a:cxnLst/>
            <a:rect r="r" b="b" t="t" l="l"/>
            <a:pathLst>
              <a:path h="152400" w="1609725">
                <a:moveTo>
                  <a:pt x="0" y="0"/>
                </a:moveTo>
                <a:lnTo>
                  <a:pt x="1609725" y="0"/>
                </a:lnTo>
                <a:lnTo>
                  <a:pt x="160972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58300" y="7010400"/>
            <a:ext cx="4152900" cy="152400"/>
          </a:xfrm>
          <a:custGeom>
            <a:avLst/>
            <a:gdLst/>
            <a:ahLst/>
            <a:cxnLst/>
            <a:rect r="r" b="b" t="t" l="l"/>
            <a:pathLst>
              <a:path h="152400" w="4152900">
                <a:moveTo>
                  <a:pt x="0" y="0"/>
                </a:moveTo>
                <a:lnTo>
                  <a:pt x="4152900" y="0"/>
                </a:lnTo>
                <a:lnTo>
                  <a:pt x="4152900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18195" y="4175733"/>
            <a:ext cx="3786692" cy="2926080"/>
          </a:xfrm>
          <a:custGeom>
            <a:avLst/>
            <a:gdLst/>
            <a:ahLst/>
            <a:cxnLst/>
            <a:rect r="r" b="b" t="t" l="l"/>
            <a:pathLst>
              <a:path h="2926080" w="3786692">
                <a:moveTo>
                  <a:pt x="0" y="0"/>
                </a:moveTo>
                <a:lnTo>
                  <a:pt x="3786692" y="0"/>
                </a:lnTo>
                <a:lnTo>
                  <a:pt x="3786692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9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596975" y="0"/>
            <a:ext cx="2814225" cy="3090767"/>
          </a:xfrm>
          <a:custGeom>
            <a:avLst/>
            <a:gdLst/>
            <a:ahLst/>
            <a:cxnLst/>
            <a:rect r="r" b="b" t="t" l="l"/>
            <a:pathLst>
              <a:path h="3090767" w="2814225">
                <a:moveTo>
                  <a:pt x="0" y="0"/>
                </a:moveTo>
                <a:lnTo>
                  <a:pt x="2814225" y="0"/>
                </a:lnTo>
                <a:lnTo>
                  <a:pt x="2814225" y="3090767"/>
                </a:lnTo>
                <a:lnTo>
                  <a:pt x="0" y="309076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10794" y="912253"/>
            <a:ext cx="9568993" cy="763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41"/>
              </a:lnSpc>
            </a:pPr>
            <a:r>
              <a:rPr lang="en-US" sz="5562" b="true">
                <a:solidFill>
                  <a:srgbClr val="003D60"/>
                </a:solidFill>
                <a:latin typeface="Gotham Bold"/>
                <a:ea typeface="Gotham Bold"/>
                <a:cs typeface="Gotham Bold"/>
                <a:sym typeface="Gotham Bold"/>
              </a:rPr>
              <a:t>CLUB OFFICER TRAINING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34195" y="6027652"/>
            <a:ext cx="3366211" cy="398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b="true" sz="2939">
                <a:solidFill>
                  <a:srgbClr val="003D6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NAME AND TITLE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31520" y="6696048"/>
            <a:ext cx="198462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>
                    <a:alpha val="29804"/>
                  </a:srgbClr>
                </a:solidFill>
                <a:latin typeface="Gotham Bold"/>
                <a:ea typeface="Gotham Bold"/>
                <a:cs typeface="Gotham Bold"/>
                <a:sym typeface="Gotham Bold"/>
              </a:rPr>
              <a:t>DISTRICT 50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381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14525" y="304800"/>
            <a:ext cx="3038475" cy="152400"/>
          </a:xfrm>
          <a:custGeom>
            <a:avLst/>
            <a:gdLst/>
            <a:ahLst/>
            <a:cxnLst/>
            <a:rect r="r" b="b" t="t" l="l"/>
            <a:pathLst>
              <a:path h="152400" w="3038475">
                <a:moveTo>
                  <a:pt x="0" y="0"/>
                </a:moveTo>
                <a:lnTo>
                  <a:pt x="3038475" y="0"/>
                </a:lnTo>
                <a:lnTo>
                  <a:pt x="303847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9434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658100" y="7010400"/>
            <a:ext cx="1609725" cy="152400"/>
          </a:xfrm>
          <a:custGeom>
            <a:avLst/>
            <a:gdLst/>
            <a:ahLst/>
            <a:cxnLst/>
            <a:rect r="r" b="b" t="t" l="l"/>
            <a:pathLst>
              <a:path h="152400" w="1609725">
                <a:moveTo>
                  <a:pt x="0" y="0"/>
                </a:moveTo>
                <a:lnTo>
                  <a:pt x="1609725" y="0"/>
                </a:lnTo>
                <a:lnTo>
                  <a:pt x="160972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58300" y="7010400"/>
            <a:ext cx="4152900" cy="152400"/>
          </a:xfrm>
          <a:custGeom>
            <a:avLst/>
            <a:gdLst/>
            <a:ahLst/>
            <a:cxnLst/>
            <a:rect r="r" b="b" t="t" l="l"/>
            <a:pathLst>
              <a:path h="152400" w="4152900">
                <a:moveTo>
                  <a:pt x="0" y="0"/>
                </a:moveTo>
                <a:lnTo>
                  <a:pt x="4152900" y="0"/>
                </a:lnTo>
                <a:lnTo>
                  <a:pt x="4152900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18195" y="4175733"/>
            <a:ext cx="3786692" cy="2926080"/>
          </a:xfrm>
          <a:custGeom>
            <a:avLst/>
            <a:gdLst/>
            <a:ahLst/>
            <a:cxnLst/>
            <a:rect r="r" b="b" t="t" l="l"/>
            <a:pathLst>
              <a:path h="2926080" w="3786692">
                <a:moveTo>
                  <a:pt x="0" y="0"/>
                </a:moveTo>
                <a:lnTo>
                  <a:pt x="3786692" y="0"/>
                </a:lnTo>
                <a:lnTo>
                  <a:pt x="3786692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9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508454" y="-98717"/>
            <a:ext cx="2991731" cy="3220510"/>
          </a:xfrm>
          <a:custGeom>
            <a:avLst/>
            <a:gdLst/>
            <a:ahLst/>
            <a:cxnLst/>
            <a:rect r="r" b="b" t="t" l="l"/>
            <a:pathLst>
              <a:path h="3220510" w="2991731">
                <a:moveTo>
                  <a:pt x="0" y="0"/>
                </a:moveTo>
                <a:lnTo>
                  <a:pt x="2991730" y="0"/>
                </a:lnTo>
                <a:lnTo>
                  <a:pt x="2991730" y="3220510"/>
                </a:lnTo>
                <a:lnTo>
                  <a:pt x="0" y="322051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10794" y="912253"/>
            <a:ext cx="9568993" cy="763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41"/>
              </a:lnSpc>
            </a:pPr>
            <a:r>
              <a:rPr lang="en-US" sz="5562" b="true">
                <a:solidFill>
                  <a:srgbClr val="003D60"/>
                </a:solidFill>
                <a:latin typeface="Gotham Bold"/>
                <a:ea typeface="Gotham Bold"/>
                <a:cs typeface="Gotham Bold"/>
                <a:sym typeface="Gotham Bold"/>
              </a:rPr>
              <a:t>CLUB OFFICER TRAINING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34195" y="6027652"/>
            <a:ext cx="3366211" cy="398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b="true" sz="2939">
                <a:solidFill>
                  <a:srgbClr val="003D6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NAME AND TITLE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31520" y="6696048"/>
            <a:ext cx="198462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>
                    <a:alpha val="29804"/>
                  </a:srgbClr>
                </a:solidFill>
                <a:latin typeface="Gotham Bold"/>
                <a:ea typeface="Gotham Bold"/>
                <a:cs typeface="Gotham Bold"/>
                <a:sym typeface="Gotham Bold"/>
              </a:rPr>
              <a:t>DISTRICT 50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381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14525" y="304800"/>
            <a:ext cx="3038475" cy="152400"/>
          </a:xfrm>
          <a:custGeom>
            <a:avLst/>
            <a:gdLst/>
            <a:ahLst/>
            <a:cxnLst/>
            <a:rect r="r" b="b" t="t" l="l"/>
            <a:pathLst>
              <a:path h="152400" w="3038475">
                <a:moveTo>
                  <a:pt x="0" y="0"/>
                </a:moveTo>
                <a:lnTo>
                  <a:pt x="3038475" y="0"/>
                </a:lnTo>
                <a:lnTo>
                  <a:pt x="303847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9434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658100" y="7010400"/>
            <a:ext cx="1609725" cy="152400"/>
          </a:xfrm>
          <a:custGeom>
            <a:avLst/>
            <a:gdLst/>
            <a:ahLst/>
            <a:cxnLst/>
            <a:rect r="r" b="b" t="t" l="l"/>
            <a:pathLst>
              <a:path h="152400" w="1609725">
                <a:moveTo>
                  <a:pt x="0" y="0"/>
                </a:moveTo>
                <a:lnTo>
                  <a:pt x="1609725" y="0"/>
                </a:lnTo>
                <a:lnTo>
                  <a:pt x="160972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58300" y="7010400"/>
            <a:ext cx="4152900" cy="152400"/>
          </a:xfrm>
          <a:custGeom>
            <a:avLst/>
            <a:gdLst/>
            <a:ahLst/>
            <a:cxnLst/>
            <a:rect r="r" b="b" t="t" l="l"/>
            <a:pathLst>
              <a:path h="152400" w="4152900">
                <a:moveTo>
                  <a:pt x="0" y="0"/>
                </a:moveTo>
                <a:lnTo>
                  <a:pt x="4152900" y="0"/>
                </a:lnTo>
                <a:lnTo>
                  <a:pt x="4152900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18195" y="4175733"/>
            <a:ext cx="3786692" cy="2926080"/>
          </a:xfrm>
          <a:custGeom>
            <a:avLst/>
            <a:gdLst/>
            <a:ahLst/>
            <a:cxnLst/>
            <a:rect r="r" b="b" t="t" l="l"/>
            <a:pathLst>
              <a:path h="2926080" w="3786692">
                <a:moveTo>
                  <a:pt x="0" y="0"/>
                </a:moveTo>
                <a:lnTo>
                  <a:pt x="3786692" y="0"/>
                </a:lnTo>
                <a:lnTo>
                  <a:pt x="3786692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9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638797" y="0"/>
            <a:ext cx="2772403" cy="2945678"/>
          </a:xfrm>
          <a:custGeom>
            <a:avLst/>
            <a:gdLst/>
            <a:ahLst/>
            <a:cxnLst/>
            <a:rect r="r" b="b" t="t" l="l"/>
            <a:pathLst>
              <a:path h="2945678" w="2772403">
                <a:moveTo>
                  <a:pt x="0" y="0"/>
                </a:moveTo>
                <a:lnTo>
                  <a:pt x="2772403" y="0"/>
                </a:lnTo>
                <a:lnTo>
                  <a:pt x="2772403" y="2945678"/>
                </a:lnTo>
                <a:lnTo>
                  <a:pt x="0" y="294567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10794" y="912253"/>
            <a:ext cx="9568993" cy="763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41"/>
              </a:lnSpc>
            </a:pPr>
            <a:r>
              <a:rPr lang="en-US" sz="5562" b="true">
                <a:solidFill>
                  <a:srgbClr val="003D60"/>
                </a:solidFill>
                <a:latin typeface="Gotham Bold"/>
                <a:ea typeface="Gotham Bold"/>
                <a:cs typeface="Gotham Bold"/>
                <a:sym typeface="Gotham Bold"/>
              </a:rPr>
              <a:t>CLUB OFFICER TRAINING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34195" y="6027652"/>
            <a:ext cx="3366211" cy="398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b="true" sz="2939">
                <a:solidFill>
                  <a:srgbClr val="003D6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NAME AND TITLE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31520" y="6696048"/>
            <a:ext cx="198462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>
                    <a:alpha val="29804"/>
                  </a:srgbClr>
                </a:solidFill>
                <a:latin typeface="Gotham Bold"/>
                <a:ea typeface="Gotham Bold"/>
                <a:cs typeface="Gotham Bold"/>
                <a:sym typeface="Gotham Bold"/>
              </a:rPr>
              <a:t>DISTRICT 50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381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14525" y="304800"/>
            <a:ext cx="3038475" cy="152400"/>
          </a:xfrm>
          <a:custGeom>
            <a:avLst/>
            <a:gdLst/>
            <a:ahLst/>
            <a:cxnLst/>
            <a:rect r="r" b="b" t="t" l="l"/>
            <a:pathLst>
              <a:path h="152400" w="3038475">
                <a:moveTo>
                  <a:pt x="0" y="0"/>
                </a:moveTo>
                <a:lnTo>
                  <a:pt x="3038475" y="0"/>
                </a:lnTo>
                <a:lnTo>
                  <a:pt x="303847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9434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658100" y="7010400"/>
            <a:ext cx="1609725" cy="152400"/>
          </a:xfrm>
          <a:custGeom>
            <a:avLst/>
            <a:gdLst/>
            <a:ahLst/>
            <a:cxnLst/>
            <a:rect r="r" b="b" t="t" l="l"/>
            <a:pathLst>
              <a:path h="152400" w="1609725">
                <a:moveTo>
                  <a:pt x="0" y="0"/>
                </a:moveTo>
                <a:lnTo>
                  <a:pt x="1609725" y="0"/>
                </a:lnTo>
                <a:lnTo>
                  <a:pt x="160972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58300" y="7010400"/>
            <a:ext cx="4152900" cy="152400"/>
          </a:xfrm>
          <a:custGeom>
            <a:avLst/>
            <a:gdLst/>
            <a:ahLst/>
            <a:cxnLst/>
            <a:rect r="r" b="b" t="t" l="l"/>
            <a:pathLst>
              <a:path h="152400" w="4152900">
                <a:moveTo>
                  <a:pt x="0" y="0"/>
                </a:moveTo>
                <a:lnTo>
                  <a:pt x="4152900" y="0"/>
                </a:lnTo>
                <a:lnTo>
                  <a:pt x="4152900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18195" y="4175733"/>
            <a:ext cx="3786692" cy="2926080"/>
          </a:xfrm>
          <a:custGeom>
            <a:avLst/>
            <a:gdLst/>
            <a:ahLst/>
            <a:cxnLst/>
            <a:rect r="r" b="b" t="t" l="l"/>
            <a:pathLst>
              <a:path h="2926080" w="3786692">
                <a:moveTo>
                  <a:pt x="0" y="0"/>
                </a:moveTo>
                <a:lnTo>
                  <a:pt x="3786692" y="0"/>
                </a:lnTo>
                <a:lnTo>
                  <a:pt x="3786692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9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601036" y="195845"/>
            <a:ext cx="2627800" cy="2745815"/>
          </a:xfrm>
          <a:custGeom>
            <a:avLst/>
            <a:gdLst/>
            <a:ahLst/>
            <a:cxnLst/>
            <a:rect r="r" b="b" t="t" l="l"/>
            <a:pathLst>
              <a:path h="2745815" w="2627800">
                <a:moveTo>
                  <a:pt x="0" y="0"/>
                </a:moveTo>
                <a:lnTo>
                  <a:pt x="2627801" y="0"/>
                </a:lnTo>
                <a:lnTo>
                  <a:pt x="2627801" y="2745815"/>
                </a:lnTo>
                <a:lnTo>
                  <a:pt x="0" y="274581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10794" y="912253"/>
            <a:ext cx="9568993" cy="763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41"/>
              </a:lnSpc>
            </a:pPr>
            <a:r>
              <a:rPr lang="en-US" sz="5562" b="true">
                <a:solidFill>
                  <a:srgbClr val="003D60"/>
                </a:solidFill>
                <a:latin typeface="Gotham Bold"/>
                <a:ea typeface="Gotham Bold"/>
                <a:cs typeface="Gotham Bold"/>
                <a:sym typeface="Gotham Bold"/>
              </a:rPr>
              <a:t>CLUB OFFICER TRAINING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34195" y="6027652"/>
            <a:ext cx="3366211" cy="398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b="true" sz="2939">
                <a:solidFill>
                  <a:srgbClr val="003D6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NAME AND TITLE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31520" y="6696048"/>
            <a:ext cx="198462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>
                    <a:alpha val="29804"/>
                  </a:srgbClr>
                </a:solidFill>
                <a:latin typeface="Gotham Bold"/>
                <a:ea typeface="Gotham Bold"/>
                <a:cs typeface="Gotham Bold"/>
                <a:sym typeface="Gotham Bold"/>
              </a:rPr>
              <a:t>DISTRICT 50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381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14525" y="304800"/>
            <a:ext cx="3038475" cy="152400"/>
          </a:xfrm>
          <a:custGeom>
            <a:avLst/>
            <a:gdLst/>
            <a:ahLst/>
            <a:cxnLst/>
            <a:rect r="r" b="b" t="t" l="l"/>
            <a:pathLst>
              <a:path h="152400" w="3038475">
                <a:moveTo>
                  <a:pt x="0" y="0"/>
                </a:moveTo>
                <a:lnTo>
                  <a:pt x="3038475" y="0"/>
                </a:lnTo>
                <a:lnTo>
                  <a:pt x="303847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9434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658100" y="7010400"/>
            <a:ext cx="1609725" cy="152400"/>
          </a:xfrm>
          <a:custGeom>
            <a:avLst/>
            <a:gdLst/>
            <a:ahLst/>
            <a:cxnLst/>
            <a:rect r="r" b="b" t="t" l="l"/>
            <a:pathLst>
              <a:path h="152400" w="1609725">
                <a:moveTo>
                  <a:pt x="0" y="0"/>
                </a:moveTo>
                <a:lnTo>
                  <a:pt x="1609725" y="0"/>
                </a:lnTo>
                <a:lnTo>
                  <a:pt x="160972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58300" y="7010400"/>
            <a:ext cx="4152900" cy="152400"/>
          </a:xfrm>
          <a:custGeom>
            <a:avLst/>
            <a:gdLst/>
            <a:ahLst/>
            <a:cxnLst/>
            <a:rect r="r" b="b" t="t" l="l"/>
            <a:pathLst>
              <a:path h="152400" w="4152900">
                <a:moveTo>
                  <a:pt x="0" y="0"/>
                </a:moveTo>
                <a:lnTo>
                  <a:pt x="4152900" y="0"/>
                </a:lnTo>
                <a:lnTo>
                  <a:pt x="4152900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18195" y="4175733"/>
            <a:ext cx="3786692" cy="2926080"/>
          </a:xfrm>
          <a:custGeom>
            <a:avLst/>
            <a:gdLst/>
            <a:ahLst/>
            <a:cxnLst/>
            <a:rect r="r" b="b" t="t" l="l"/>
            <a:pathLst>
              <a:path h="2926080" w="3786692">
                <a:moveTo>
                  <a:pt x="0" y="0"/>
                </a:moveTo>
                <a:lnTo>
                  <a:pt x="3786692" y="0"/>
                </a:lnTo>
                <a:lnTo>
                  <a:pt x="3786692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9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742216" y="151225"/>
            <a:ext cx="2562444" cy="2664005"/>
          </a:xfrm>
          <a:custGeom>
            <a:avLst/>
            <a:gdLst/>
            <a:ahLst/>
            <a:cxnLst/>
            <a:rect r="r" b="b" t="t" l="l"/>
            <a:pathLst>
              <a:path h="2664005" w="2562444">
                <a:moveTo>
                  <a:pt x="0" y="0"/>
                </a:moveTo>
                <a:lnTo>
                  <a:pt x="2562445" y="0"/>
                </a:lnTo>
                <a:lnTo>
                  <a:pt x="2562445" y="2664005"/>
                </a:lnTo>
                <a:lnTo>
                  <a:pt x="0" y="266400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10794" y="912253"/>
            <a:ext cx="9568993" cy="763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41"/>
              </a:lnSpc>
            </a:pPr>
            <a:r>
              <a:rPr lang="en-US" sz="5562" b="true">
                <a:solidFill>
                  <a:srgbClr val="003D60"/>
                </a:solidFill>
                <a:latin typeface="Gotham Bold"/>
                <a:ea typeface="Gotham Bold"/>
                <a:cs typeface="Gotham Bold"/>
                <a:sym typeface="Gotham Bold"/>
              </a:rPr>
              <a:t>CLUB OFFICER TRAINING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34195" y="6027652"/>
            <a:ext cx="3366211" cy="398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b="true" sz="2939">
                <a:solidFill>
                  <a:srgbClr val="003D6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NAME AND TITLE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31520" y="6696048"/>
            <a:ext cx="198462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>
                    <a:alpha val="29804"/>
                  </a:srgbClr>
                </a:solidFill>
                <a:latin typeface="Gotham Bold"/>
                <a:ea typeface="Gotham Bold"/>
                <a:cs typeface="Gotham Bold"/>
                <a:sym typeface="Gotham Bold"/>
              </a:rPr>
              <a:t>DISTRICT 50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381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14525" y="304800"/>
            <a:ext cx="3038475" cy="152400"/>
          </a:xfrm>
          <a:custGeom>
            <a:avLst/>
            <a:gdLst/>
            <a:ahLst/>
            <a:cxnLst/>
            <a:rect r="r" b="b" t="t" l="l"/>
            <a:pathLst>
              <a:path h="152400" w="3038475">
                <a:moveTo>
                  <a:pt x="0" y="0"/>
                </a:moveTo>
                <a:lnTo>
                  <a:pt x="3038475" y="0"/>
                </a:lnTo>
                <a:lnTo>
                  <a:pt x="303847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943475" y="304800"/>
            <a:ext cx="1285875" cy="304800"/>
          </a:xfrm>
          <a:custGeom>
            <a:avLst/>
            <a:gdLst/>
            <a:ahLst/>
            <a:cxnLst/>
            <a:rect r="r" b="b" t="t" l="l"/>
            <a:pathLst>
              <a:path h="304800" w="1285875">
                <a:moveTo>
                  <a:pt x="0" y="0"/>
                </a:moveTo>
                <a:lnTo>
                  <a:pt x="1285875" y="0"/>
                </a:lnTo>
                <a:lnTo>
                  <a:pt x="128587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658100" y="7010400"/>
            <a:ext cx="1609725" cy="152400"/>
          </a:xfrm>
          <a:custGeom>
            <a:avLst/>
            <a:gdLst/>
            <a:ahLst/>
            <a:cxnLst/>
            <a:rect r="r" b="b" t="t" l="l"/>
            <a:pathLst>
              <a:path h="152400" w="1609725">
                <a:moveTo>
                  <a:pt x="0" y="0"/>
                </a:moveTo>
                <a:lnTo>
                  <a:pt x="1609725" y="0"/>
                </a:lnTo>
                <a:lnTo>
                  <a:pt x="1609725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58300" y="7010400"/>
            <a:ext cx="4152900" cy="152400"/>
          </a:xfrm>
          <a:custGeom>
            <a:avLst/>
            <a:gdLst/>
            <a:ahLst/>
            <a:cxnLst/>
            <a:rect r="r" b="b" t="t" l="l"/>
            <a:pathLst>
              <a:path h="152400" w="4152900">
                <a:moveTo>
                  <a:pt x="0" y="0"/>
                </a:moveTo>
                <a:lnTo>
                  <a:pt x="4152900" y="0"/>
                </a:lnTo>
                <a:lnTo>
                  <a:pt x="4152900" y="152400"/>
                </a:lnTo>
                <a:lnTo>
                  <a:pt x="0" y="15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18195" y="4175733"/>
            <a:ext cx="3786692" cy="2926080"/>
          </a:xfrm>
          <a:custGeom>
            <a:avLst/>
            <a:gdLst/>
            <a:ahLst/>
            <a:cxnLst/>
            <a:rect r="r" b="b" t="t" l="l"/>
            <a:pathLst>
              <a:path h="2926080" w="3786692">
                <a:moveTo>
                  <a:pt x="0" y="0"/>
                </a:moveTo>
                <a:lnTo>
                  <a:pt x="3786692" y="0"/>
                </a:lnTo>
                <a:lnTo>
                  <a:pt x="3786692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9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550380" y="228421"/>
            <a:ext cx="2694724" cy="2894059"/>
          </a:xfrm>
          <a:custGeom>
            <a:avLst/>
            <a:gdLst/>
            <a:ahLst/>
            <a:cxnLst/>
            <a:rect r="r" b="b" t="t" l="l"/>
            <a:pathLst>
              <a:path h="2894059" w="2694724">
                <a:moveTo>
                  <a:pt x="0" y="0"/>
                </a:moveTo>
                <a:lnTo>
                  <a:pt x="2694724" y="0"/>
                </a:lnTo>
                <a:lnTo>
                  <a:pt x="2694724" y="2894059"/>
                </a:lnTo>
                <a:lnTo>
                  <a:pt x="0" y="289405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10794" y="912253"/>
            <a:ext cx="9568993" cy="763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41"/>
              </a:lnSpc>
            </a:pPr>
            <a:r>
              <a:rPr lang="en-US" sz="5562" b="true">
                <a:solidFill>
                  <a:srgbClr val="003D60"/>
                </a:solidFill>
                <a:latin typeface="Gotham Bold"/>
                <a:ea typeface="Gotham Bold"/>
                <a:cs typeface="Gotham Bold"/>
                <a:sym typeface="Gotham Bold"/>
              </a:rPr>
              <a:t>CLUB OFFICER TRAINING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34195" y="6027652"/>
            <a:ext cx="3366211" cy="398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b="true" sz="2939">
                <a:solidFill>
                  <a:srgbClr val="003D6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NAME AND TITLE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31520" y="6696048"/>
            <a:ext cx="198462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>
                    <a:alpha val="29804"/>
                  </a:srgbClr>
                </a:solidFill>
                <a:latin typeface="Gotham Bold"/>
                <a:ea typeface="Gotham Bold"/>
                <a:cs typeface="Gotham Bold"/>
                <a:sym typeface="Gotham Bold"/>
              </a:rPr>
              <a:t>DISTRICT 50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DAHNQ7CbscA</dc:identifier>
  <dcterms:modified xsi:type="dcterms:W3CDTF">2011-08-01T06:04:30Z</dcterms:modified>
  <cp:revision>1</cp:revision>
  <dc:title>COT with icons</dc:title>
</cp:coreProperties>
</file>