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embeddedFontLst>
    <p:embeddedFont>
      <p:font typeface="Garet Bold" panose="020B0604020202020204" charset="0"/>
      <p:regular r:id="rId6"/>
    </p:embeddedFont>
    <p:embeddedFont>
      <p:font typeface="Montserrat" panose="00000500000000000000" pitchFamily="2" charset="0"/>
      <p:regular r:id="rId7"/>
    </p:embeddedFont>
    <p:embeddedFont>
      <p:font typeface="Montserrat Bold" panose="00000800000000000000" charset="0"/>
      <p:regular r:id="rId8"/>
    </p:embeddedFont>
    <p:embeddedFont>
      <p:font typeface="Poppins Medium" panose="020B0502040204020203" pitchFamily="2" charset="0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8" d="100"/>
          <a:sy n="78" d="100"/>
        </p:scale>
        <p:origin x="850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B2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2366958" y="6379204"/>
            <a:ext cx="7821459" cy="8053"/>
          </a:xfrm>
          <a:prstGeom prst="line">
            <a:avLst/>
          </a:prstGeom>
          <a:ln w="9525" cap="flat">
            <a:solidFill>
              <a:srgbClr val="00416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5474545" y="681037"/>
            <a:ext cx="6022130" cy="0"/>
          </a:xfrm>
          <a:prstGeom prst="line">
            <a:avLst/>
          </a:prstGeom>
          <a:ln w="9525" cap="flat">
            <a:solidFill>
              <a:srgbClr val="00416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 flipV="1">
            <a:off x="571830" y="269673"/>
            <a:ext cx="802178" cy="0"/>
          </a:xfrm>
          <a:prstGeom prst="line">
            <a:avLst/>
          </a:prstGeom>
          <a:ln w="95250" cap="rnd">
            <a:solidFill>
              <a:srgbClr val="004165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8764877" y="6616964"/>
            <a:ext cx="802178" cy="0"/>
          </a:xfrm>
          <a:prstGeom prst="line">
            <a:avLst/>
          </a:prstGeom>
          <a:ln w="95250" cap="rnd">
            <a:solidFill>
              <a:srgbClr val="004165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 flipV="1">
            <a:off x="1564779" y="269673"/>
            <a:ext cx="802178" cy="0"/>
          </a:xfrm>
          <a:prstGeom prst="line">
            <a:avLst/>
          </a:prstGeom>
          <a:ln w="95250" cap="rnd">
            <a:solidFill>
              <a:srgbClr val="004165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9757827" y="6616964"/>
            <a:ext cx="802178" cy="0"/>
          </a:xfrm>
          <a:prstGeom prst="line">
            <a:avLst/>
          </a:prstGeom>
          <a:ln w="95250" cap="rnd">
            <a:solidFill>
              <a:srgbClr val="004165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-670781" y="6499137"/>
            <a:ext cx="1086510" cy="546424"/>
          </a:xfrm>
          <a:custGeom>
            <a:avLst/>
            <a:gdLst/>
            <a:ahLst/>
            <a:cxnLst/>
            <a:rect l="l" t="t" r="r" b="b"/>
            <a:pathLst>
              <a:path w="1086510" h="546424">
                <a:moveTo>
                  <a:pt x="0" y="0"/>
                </a:moveTo>
                <a:lnTo>
                  <a:pt x="1086510" y="0"/>
                </a:lnTo>
                <a:lnTo>
                  <a:pt x="1086510" y="546424"/>
                </a:lnTo>
                <a:lnTo>
                  <a:pt x="0" y="54642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1610645" y="-184675"/>
            <a:ext cx="1086510" cy="546424"/>
          </a:xfrm>
          <a:custGeom>
            <a:avLst/>
            <a:gdLst/>
            <a:ahLst/>
            <a:cxnLst/>
            <a:rect l="l" t="t" r="r" b="b"/>
            <a:pathLst>
              <a:path w="1086510" h="546424">
                <a:moveTo>
                  <a:pt x="0" y="0"/>
                </a:moveTo>
                <a:lnTo>
                  <a:pt x="1086510" y="0"/>
                </a:lnTo>
                <a:lnTo>
                  <a:pt x="1086510" y="546424"/>
                </a:lnTo>
                <a:lnTo>
                  <a:pt x="0" y="54642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 flipV="1">
            <a:off x="2557729" y="269673"/>
            <a:ext cx="802178" cy="0"/>
          </a:xfrm>
          <a:prstGeom prst="line">
            <a:avLst/>
          </a:prstGeom>
          <a:ln w="95250" cap="rnd">
            <a:solidFill>
              <a:srgbClr val="004165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10750776" y="6616964"/>
            <a:ext cx="802178" cy="0"/>
          </a:xfrm>
          <a:prstGeom prst="line">
            <a:avLst/>
          </a:prstGeom>
          <a:ln w="95250" cap="rnd">
            <a:solidFill>
              <a:srgbClr val="004165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638680" y="5052796"/>
            <a:ext cx="1470656" cy="1216634"/>
          </a:xfrm>
          <a:custGeom>
            <a:avLst/>
            <a:gdLst/>
            <a:ahLst/>
            <a:cxnLst/>
            <a:rect l="l" t="t" r="r" b="b"/>
            <a:pathLst>
              <a:path w="1470656" h="1216634">
                <a:moveTo>
                  <a:pt x="0" y="0"/>
                </a:moveTo>
                <a:lnTo>
                  <a:pt x="1470656" y="0"/>
                </a:lnTo>
                <a:lnTo>
                  <a:pt x="1470656" y="1216634"/>
                </a:lnTo>
                <a:lnTo>
                  <a:pt x="0" y="121663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509389" y="416932"/>
            <a:ext cx="4663102" cy="480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60"/>
              </a:lnSpc>
            </a:pPr>
            <a:r>
              <a:rPr lang="en-US" sz="2829" b="1">
                <a:solidFill>
                  <a:srgbClr val="004165"/>
                </a:solidFill>
                <a:latin typeface="Garet Bold"/>
                <a:ea typeface="Garet Bold"/>
                <a:cs typeface="Garet Bold"/>
                <a:sym typeface="Garet Bold"/>
              </a:rPr>
              <a:t>CLUB OFFICER TRAINING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849777" y="5879836"/>
            <a:ext cx="2627848" cy="3746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973"/>
              </a:lnSpc>
            </a:pPr>
            <a:r>
              <a:rPr lang="en-US" sz="2124" b="1">
                <a:solidFill>
                  <a:srgbClr val="004165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LaToya Dyer, DL5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71830" y="933410"/>
            <a:ext cx="2456252" cy="264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236"/>
              </a:lnSpc>
            </a:pPr>
            <a:r>
              <a:rPr lang="en-US" sz="1597">
                <a:solidFill>
                  <a:srgbClr val="004165"/>
                </a:solidFill>
                <a:latin typeface="Montserrat"/>
                <a:ea typeface="Montserrat"/>
                <a:cs typeface="Montserrat"/>
                <a:sym typeface="Montserrat"/>
              </a:rPr>
              <a:t>VP Membership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021373" y="6240855"/>
            <a:ext cx="2456252" cy="264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236"/>
              </a:lnSpc>
            </a:pPr>
            <a:r>
              <a:rPr lang="en-US" sz="1597">
                <a:solidFill>
                  <a:srgbClr val="004165"/>
                </a:solidFill>
                <a:latin typeface="Montserrat"/>
                <a:ea typeface="Montserrat"/>
                <a:cs typeface="Montserrat"/>
                <a:sym typeface="Montserrat"/>
              </a:rPr>
              <a:t>Facilitator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45882" y="6430119"/>
            <a:ext cx="2456252" cy="264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36"/>
              </a:lnSpc>
            </a:pPr>
            <a:r>
              <a:rPr lang="en-US" sz="1597" b="1">
                <a:solidFill>
                  <a:srgbClr val="004165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DISTRICT 50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2366958" y="6379204"/>
            <a:ext cx="7821459" cy="8053"/>
          </a:xfrm>
          <a:prstGeom prst="line">
            <a:avLst/>
          </a:prstGeom>
          <a:ln w="9525" cap="flat">
            <a:solidFill>
              <a:srgbClr val="00416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5474545" y="681037"/>
            <a:ext cx="6022130" cy="0"/>
          </a:xfrm>
          <a:prstGeom prst="line">
            <a:avLst/>
          </a:prstGeom>
          <a:ln w="9525" cap="flat">
            <a:solidFill>
              <a:srgbClr val="00416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 flipV="1">
            <a:off x="571830" y="269673"/>
            <a:ext cx="802178" cy="0"/>
          </a:xfrm>
          <a:prstGeom prst="line">
            <a:avLst/>
          </a:prstGeom>
          <a:ln w="95250" cap="rnd">
            <a:solidFill>
              <a:srgbClr val="004165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8764877" y="6616964"/>
            <a:ext cx="802178" cy="0"/>
          </a:xfrm>
          <a:prstGeom prst="line">
            <a:avLst/>
          </a:prstGeom>
          <a:ln w="95250" cap="rnd">
            <a:solidFill>
              <a:srgbClr val="004165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 flipV="1">
            <a:off x="1564779" y="269673"/>
            <a:ext cx="802178" cy="0"/>
          </a:xfrm>
          <a:prstGeom prst="line">
            <a:avLst/>
          </a:prstGeom>
          <a:ln w="95250" cap="rnd">
            <a:solidFill>
              <a:srgbClr val="004165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9757827" y="6616964"/>
            <a:ext cx="802178" cy="0"/>
          </a:xfrm>
          <a:prstGeom prst="line">
            <a:avLst/>
          </a:prstGeom>
          <a:ln w="95250" cap="rnd">
            <a:solidFill>
              <a:srgbClr val="004165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-670781" y="6499137"/>
            <a:ext cx="1086510" cy="546424"/>
          </a:xfrm>
          <a:custGeom>
            <a:avLst/>
            <a:gdLst/>
            <a:ahLst/>
            <a:cxnLst/>
            <a:rect l="l" t="t" r="r" b="b"/>
            <a:pathLst>
              <a:path w="1086510" h="546424">
                <a:moveTo>
                  <a:pt x="0" y="0"/>
                </a:moveTo>
                <a:lnTo>
                  <a:pt x="1086510" y="0"/>
                </a:lnTo>
                <a:lnTo>
                  <a:pt x="1086510" y="546424"/>
                </a:lnTo>
                <a:lnTo>
                  <a:pt x="0" y="54642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1610645" y="-184675"/>
            <a:ext cx="1086510" cy="546424"/>
          </a:xfrm>
          <a:custGeom>
            <a:avLst/>
            <a:gdLst/>
            <a:ahLst/>
            <a:cxnLst/>
            <a:rect l="l" t="t" r="r" b="b"/>
            <a:pathLst>
              <a:path w="1086510" h="546424">
                <a:moveTo>
                  <a:pt x="0" y="0"/>
                </a:moveTo>
                <a:lnTo>
                  <a:pt x="1086510" y="0"/>
                </a:lnTo>
                <a:lnTo>
                  <a:pt x="1086510" y="546424"/>
                </a:lnTo>
                <a:lnTo>
                  <a:pt x="0" y="54642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 flipV="1">
            <a:off x="2557729" y="269673"/>
            <a:ext cx="802178" cy="0"/>
          </a:xfrm>
          <a:prstGeom prst="line">
            <a:avLst/>
          </a:prstGeom>
          <a:ln w="95250" cap="rnd">
            <a:solidFill>
              <a:srgbClr val="004165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10750776" y="6616964"/>
            <a:ext cx="802178" cy="0"/>
          </a:xfrm>
          <a:prstGeom prst="line">
            <a:avLst/>
          </a:prstGeom>
          <a:ln w="95250" cap="rnd">
            <a:solidFill>
              <a:srgbClr val="004165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638680" y="5052796"/>
            <a:ext cx="1470656" cy="1216634"/>
          </a:xfrm>
          <a:custGeom>
            <a:avLst/>
            <a:gdLst/>
            <a:ahLst/>
            <a:cxnLst/>
            <a:rect l="l" t="t" r="r" b="b"/>
            <a:pathLst>
              <a:path w="1470656" h="1216634">
                <a:moveTo>
                  <a:pt x="0" y="0"/>
                </a:moveTo>
                <a:lnTo>
                  <a:pt x="1470656" y="0"/>
                </a:lnTo>
                <a:lnTo>
                  <a:pt x="1470656" y="1216634"/>
                </a:lnTo>
                <a:lnTo>
                  <a:pt x="0" y="121663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509389" y="416932"/>
            <a:ext cx="4663102" cy="480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60"/>
              </a:lnSpc>
            </a:pPr>
            <a:r>
              <a:rPr lang="en-US" sz="2829" b="1">
                <a:solidFill>
                  <a:srgbClr val="004165"/>
                </a:solidFill>
                <a:latin typeface="Garet Bold"/>
                <a:ea typeface="Garet Bold"/>
                <a:cs typeface="Garet Bold"/>
                <a:sym typeface="Garet Bold"/>
              </a:rPr>
              <a:t>CLUB OFFICER TRAINING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849777" y="5879836"/>
            <a:ext cx="2627848" cy="3746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973"/>
              </a:lnSpc>
            </a:pPr>
            <a:r>
              <a:rPr lang="en-US" sz="2124" b="1">
                <a:solidFill>
                  <a:srgbClr val="004165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LaToya Dyer, DL5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71830" y="933410"/>
            <a:ext cx="2456252" cy="264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236"/>
              </a:lnSpc>
            </a:pPr>
            <a:r>
              <a:rPr lang="en-US" sz="1597">
                <a:solidFill>
                  <a:srgbClr val="004165"/>
                </a:solidFill>
                <a:latin typeface="Montserrat"/>
                <a:ea typeface="Montserrat"/>
                <a:cs typeface="Montserrat"/>
                <a:sym typeface="Montserrat"/>
              </a:rPr>
              <a:t>VP Membership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021373" y="6240855"/>
            <a:ext cx="2456252" cy="264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236"/>
              </a:lnSpc>
            </a:pPr>
            <a:r>
              <a:rPr lang="en-US" sz="1597">
                <a:solidFill>
                  <a:srgbClr val="004165"/>
                </a:solidFill>
                <a:latin typeface="Montserrat"/>
                <a:ea typeface="Montserrat"/>
                <a:cs typeface="Montserrat"/>
                <a:sym typeface="Montserrat"/>
              </a:rPr>
              <a:t>Facilitator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45882" y="6430119"/>
            <a:ext cx="2456252" cy="264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36"/>
              </a:lnSpc>
            </a:pPr>
            <a:r>
              <a:rPr lang="en-US" sz="1597" b="1">
                <a:solidFill>
                  <a:srgbClr val="004165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DISTRICT 50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1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2366958" y="6379204"/>
            <a:ext cx="7821459" cy="8053"/>
          </a:xfrm>
          <a:prstGeom prst="line">
            <a:avLst/>
          </a:prstGeom>
          <a:ln w="9525" cap="flat">
            <a:solidFill>
              <a:srgbClr val="A9B2B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5474545" y="681037"/>
            <a:ext cx="6022130" cy="0"/>
          </a:xfrm>
          <a:prstGeom prst="line">
            <a:avLst/>
          </a:prstGeom>
          <a:ln w="9525" cap="flat">
            <a:solidFill>
              <a:srgbClr val="A9B2B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 flipV="1">
            <a:off x="571830" y="269673"/>
            <a:ext cx="802178" cy="0"/>
          </a:xfrm>
          <a:prstGeom prst="line">
            <a:avLst/>
          </a:prstGeom>
          <a:ln w="95250" cap="rnd">
            <a:solidFill>
              <a:srgbClr val="A9B2B1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8764877" y="6616964"/>
            <a:ext cx="802178" cy="0"/>
          </a:xfrm>
          <a:prstGeom prst="line">
            <a:avLst/>
          </a:prstGeom>
          <a:ln w="95250" cap="rnd">
            <a:solidFill>
              <a:srgbClr val="A9B2B1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 flipV="1">
            <a:off x="1564779" y="269673"/>
            <a:ext cx="802178" cy="0"/>
          </a:xfrm>
          <a:prstGeom prst="line">
            <a:avLst/>
          </a:prstGeom>
          <a:ln w="95250" cap="rnd">
            <a:solidFill>
              <a:srgbClr val="A9B2B1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9757827" y="6616964"/>
            <a:ext cx="802178" cy="0"/>
          </a:xfrm>
          <a:prstGeom prst="line">
            <a:avLst/>
          </a:prstGeom>
          <a:ln w="95250" cap="rnd">
            <a:solidFill>
              <a:srgbClr val="A9B2B1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-670781" y="6499137"/>
            <a:ext cx="1086510" cy="546424"/>
          </a:xfrm>
          <a:custGeom>
            <a:avLst/>
            <a:gdLst/>
            <a:ahLst/>
            <a:cxnLst/>
            <a:rect l="l" t="t" r="r" b="b"/>
            <a:pathLst>
              <a:path w="1086510" h="546424">
                <a:moveTo>
                  <a:pt x="0" y="0"/>
                </a:moveTo>
                <a:lnTo>
                  <a:pt x="1086510" y="0"/>
                </a:lnTo>
                <a:lnTo>
                  <a:pt x="1086510" y="546424"/>
                </a:lnTo>
                <a:lnTo>
                  <a:pt x="0" y="54642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1610645" y="-184675"/>
            <a:ext cx="1086510" cy="546424"/>
          </a:xfrm>
          <a:custGeom>
            <a:avLst/>
            <a:gdLst/>
            <a:ahLst/>
            <a:cxnLst/>
            <a:rect l="l" t="t" r="r" b="b"/>
            <a:pathLst>
              <a:path w="1086510" h="546424">
                <a:moveTo>
                  <a:pt x="0" y="0"/>
                </a:moveTo>
                <a:lnTo>
                  <a:pt x="1086510" y="0"/>
                </a:lnTo>
                <a:lnTo>
                  <a:pt x="1086510" y="546424"/>
                </a:lnTo>
                <a:lnTo>
                  <a:pt x="0" y="54642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 flipV="1">
            <a:off x="2557729" y="269673"/>
            <a:ext cx="802178" cy="0"/>
          </a:xfrm>
          <a:prstGeom prst="line">
            <a:avLst/>
          </a:prstGeom>
          <a:ln w="95250" cap="rnd">
            <a:solidFill>
              <a:srgbClr val="A9B2B1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10750776" y="6616964"/>
            <a:ext cx="802178" cy="0"/>
          </a:xfrm>
          <a:prstGeom prst="line">
            <a:avLst/>
          </a:prstGeom>
          <a:ln w="95250" cap="rnd">
            <a:solidFill>
              <a:srgbClr val="A9B2B1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638680" y="5052796"/>
            <a:ext cx="1470656" cy="1216634"/>
          </a:xfrm>
          <a:custGeom>
            <a:avLst/>
            <a:gdLst/>
            <a:ahLst/>
            <a:cxnLst/>
            <a:rect l="l" t="t" r="r" b="b"/>
            <a:pathLst>
              <a:path w="1470656" h="1216634">
                <a:moveTo>
                  <a:pt x="0" y="0"/>
                </a:moveTo>
                <a:lnTo>
                  <a:pt x="1470656" y="0"/>
                </a:lnTo>
                <a:lnTo>
                  <a:pt x="1470656" y="1216634"/>
                </a:lnTo>
                <a:lnTo>
                  <a:pt x="0" y="121663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509389" y="416932"/>
            <a:ext cx="4663102" cy="480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60"/>
              </a:lnSpc>
            </a:pPr>
            <a:r>
              <a:rPr lang="en-US" sz="2829" b="1">
                <a:solidFill>
                  <a:srgbClr val="A9B2B1"/>
                </a:solidFill>
                <a:latin typeface="Garet Bold"/>
                <a:ea typeface="Garet Bold"/>
                <a:cs typeface="Garet Bold"/>
                <a:sym typeface="Garet Bold"/>
              </a:rPr>
              <a:t>CLUB OFFICER TRAINING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849777" y="5879836"/>
            <a:ext cx="2627848" cy="3746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973"/>
              </a:lnSpc>
            </a:pPr>
            <a:r>
              <a:rPr lang="en-US" sz="2124" b="1">
                <a:solidFill>
                  <a:srgbClr val="A9B2B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LaToya Dyer, DL5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71830" y="933410"/>
            <a:ext cx="2456252" cy="264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236"/>
              </a:lnSpc>
            </a:pPr>
            <a:r>
              <a:rPr lang="en-US" sz="1597">
                <a:solidFill>
                  <a:srgbClr val="A9B2B1"/>
                </a:solidFill>
                <a:latin typeface="Montserrat"/>
                <a:ea typeface="Montserrat"/>
                <a:cs typeface="Montserrat"/>
                <a:sym typeface="Montserrat"/>
              </a:rPr>
              <a:t>VP Membership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021373" y="6240855"/>
            <a:ext cx="2456252" cy="264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236"/>
              </a:lnSpc>
            </a:pPr>
            <a:r>
              <a:rPr lang="en-US" sz="1597">
                <a:solidFill>
                  <a:srgbClr val="A9B2B1"/>
                </a:solidFill>
                <a:latin typeface="Montserrat"/>
                <a:ea typeface="Montserrat"/>
                <a:cs typeface="Montserrat"/>
                <a:sym typeface="Montserrat"/>
              </a:rPr>
              <a:t>Facilitator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45882" y="6430119"/>
            <a:ext cx="2456252" cy="264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36"/>
              </a:lnSpc>
            </a:pPr>
            <a:r>
              <a:rPr lang="en-US" sz="1597" b="1">
                <a:solidFill>
                  <a:srgbClr val="A9B2B1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DISTRICT 50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1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2366958" y="6379204"/>
            <a:ext cx="7821459" cy="8053"/>
          </a:xfrm>
          <a:prstGeom prst="line">
            <a:avLst/>
          </a:prstGeom>
          <a:ln w="95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5474545" y="681037"/>
            <a:ext cx="6022130" cy="0"/>
          </a:xfrm>
          <a:prstGeom prst="line">
            <a:avLst/>
          </a:prstGeom>
          <a:ln w="95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 flipV="1">
            <a:off x="571830" y="269673"/>
            <a:ext cx="802178" cy="0"/>
          </a:xfrm>
          <a:prstGeom prst="line">
            <a:avLst/>
          </a:prstGeom>
          <a:ln w="95250" cap="rnd">
            <a:solidFill>
              <a:srgbClr val="FFFFFF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8764877" y="6616964"/>
            <a:ext cx="802178" cy="0"/>
          </a:xfrm>
          <a:prstGeom prst="line">
            <a:avLst/>
          </a:prstGeom>
          <a:ln w="95250" cap="rnd">
            <a:solidFill>
              <a:srgbClr val="FFFFFF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 flipV="1">
            <a:off x="1564779" y="269673"/>
            <a:ext cx="802178" cy="0"/>
          </a:xfrm>
          <a:prstGeom prst="line">
            <a:avLst/>
          </a:prstGeom>
          <a:ln w="95250" cap="rnd">
            <a:solidFill>
              <a:srgbClr val="FFFFFF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9757827" y="6616964"/>
            <a:ext cx="802178" cy="0"/>
          </a:xfrm>
          <a:prstGeom prst="line">
            <a:avLst/>
          </a:prstGeom>
          <a:ln w="95250" cap="rnd">
            <a:solidFill>
              <a:srgbClr val="FFFFFF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-670781" y="6499137"/>
            <a:ext cx="1086510" cy="546424"/>
          </a:xfrm>
          <a:custGeom>
            <a:avLst/>
            <a:gdLst/>
            <a:ahLst/>
            <a:cxnLst/>
            <a:rect l="l" t="t" r="r" b="b"/>
            <a:pathLst>
              <a:path w="1086510" h="546424">
                <a:moveTo>
                  <a:pt x="0" y="0"/>
                </a:moveTo>
                <a:lnTo>
                  <a:pt x="1086510" y="0"/>
                </a:lnTo>
                <a:lnTo>
                  <a:pt x="1086510" y="546424"/>
                </a:lnTo>
                <a:lnTo>
                  <a:pt x="0" y="54642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1610645" y="-184675"/>
            <a:ext cx="1086510" cy="546424"/>
          </a:xfrm>
          <a:custGeom>
            <a:avLst/>
            <a:gdLst/>
            <a:ahLst/>
            <a:cxnLst/>
            <a:rect l="l" t="t" r="r" b="b"/>
            <a:pathLst>
              <a:path w="1086510" h="546424">
                <a:moveTo>
                  <a:pt x="0" y="0"/>
                </a:moveTo>
                <a:lnTo>
                  <a:pt x="1086510" y="0"/>
                </a:lnTo>
                <a:lnTo>
                  <a:pt x="1086510" y="546424"/>
                </a:lnTo>
                <a:lnTo>
                  <a:pt x="0" y="54642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 flipV="1">
            <a:off x="2557729" y="269673"/>
            <a:ext cx="802178" cy="0"/>
          </a:xfrm>
          <a:prstGeom prst="line">
            <a:avLst/>
          </a:prstGeom>
          <a:ln w="95250" cap="rnd">
            <a:solidFill>
              <a:srgbClr val="FFFFFF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10750776" y="6616964"/>
            <a:ext cx="802178" cy="0"/>
          </a:xfrm>
          <a:prstGeom prst="line">
            <a:avLst/>
          </a:prstGeom>
          <a:ln w="95250" cap="rnd">
            <a:solidFill>
              <a:srgbClr val="FFFFFF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638680" y="5052796"/>
            <a:ext cx="1470656" cy="1216634"/>
          </a:xfrm>
          <a:custGeom>
            <a:avLst/>
            <a:gdLst/>
            <a:ahLst/>
            <a:cxnLst/>
            <a:rect l="l" t="t" r="r" b="b"/>
            <a:pathLst>
              <a:path w="1470656" h="1216634">
                <a:moveTo>
                  <a:pt x="0" y="0"/>
                </a:moveTo>
                <a:lnTo>
                  <a:pt x="1470656" y="0"/>
                </a:lnTo>
                <a:lnTo>
                  <a:pt x="1470656" y="1216634"/>
                </a:lnTo>
                <a:lnTo>
                  <a:pt x="0" y="121663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509389" y="416932"/>
            <a:ext cx="4663102" cy="480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60"/>
              </a:lnSpc>
            </a:pPr>
            <a:r>
              <a:rPr lang="en-US" sz="2829" b="1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CLUB OFFICER TRAINING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849777" y="5879836"/>
            <a:ext cx="2627848" cy="3746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973"/>
              </a:lnSpc>
            </a:pPr>
            <a:r>
              <a:rPr lang="en-US" sz="2124" b="1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LaToya Dyer, DL5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71830" y="933410"/>
            <a:ext cx="2456252" cy="264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236"/>
              </a:lnSpc>
            </a:pPr>
            <a:r>
              <a:rPr lang="en-US" sz="1597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VP Membership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021373" y="6240855"/>
            <a:ext cx="2456252" cy="264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236"/>
              </a:lnSpc>
            </a:pPr>
            <a:r>
              <a:rPr lang="en-US" sz="1597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Facilitator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45882" y="6430119"/>
            <a:ext cx="2456252" cy="264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36"/>
              </a:lnSpc>
            </a:pPr>
            <a:r>
              <a:rPr lang="en-US" sz="1597" b="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DISTRICT 50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</Words>
  <Application>Microsoft Office PowerPoint</Application>
  <PresentationFormat>Widescreen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Poppins Medium</vt:lpstr>
      <vt:lpstr>Montserrat</vt:lpstr>
      <vt:lpstr>Montserrat Bold</vt:lpstr>
      <vt:lpstr>Garet Bold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Club Officer Training Zoom backgrounds</dc:title>
  <dc:creator>LaToya Dyer</dc:creator>
  <cp:lastModifiedBy>LaToya Dyer</cp:lastModifiedBy>
  <cp:revision>1</cp:revision>
  <dcterms:created xsi:type="dcterms:W3CDTF">2006-08-16T00:00:00Z</dcterms:created>
  <dcterms:modified xsi:type="dcterms:W3CDTF">2026-06-23T01:12:38Z</dcterms:modified>
  <dc:identifier>DAHNQkiyfhU</dc:identifier>
</cp:coreProperties>
</file>